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095554" cy="456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a:t>
            </a:r>
            <a:r>
              <a:rPr lang="en-US" sz="1100" b="0" i="0" u="none" strike="noStrike" cap="none">
                <a:solidFill>
                  <a:schemeClr val="dk1"/>
                </a:solidFill>
                <a:latin typeface="Arial"/>
                <a:ea typeface="Arial"/>
                <a:cs typeface="Arial"/>
                <a:sym typeface="Arial"/>
              </a:rPr>
              <a:t>: A</a:t>
            </a:r>
            <a:r>
              <a:rPr lang="en-US" sz="1100">
                <a:solidFill>
                  <a:schemeClr val="dk1"/>
                </a:solidFill>
              </a:rPr>
              <a:t>SHLIN</a:t>
            </a:r>
            <a:r>
              <a:rPr lang="en-US" sz="1100" b="0" i="0" u="none" strike="noStrike" cap="none">
                <a:solidFill>
                  <a:schemeClr val="dk1"/>
                </a:solidFill>
                <a:latin typeface="Arial"/>
                <a:ea typeface="Arial"/>
                <a:cs typeface="Arial"/>
                <a:sym typeface="Arial"/>
              </a:rPr>
              <a:t> </a:t>
            </a:r>
            <a:r>
              <a:rPr lang="en-US" sz="1100" b="0" i="0" u="none" strike="noStrike" cap="none" dirty="0">
                <a:solidFill>
                  <a:schemeClr val="dk1"/>
                </a:solidFill>
                <a:latin typeface="Arial"/>
                <a:ea typeface="Arial"/>
                <a:cs typeface="Arial"/>
                <a:sym typeface="Arial"/>
              </a:rPr>
              <a:t>S</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au960221243008</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rcRect/>
          <a:stretch/>
        </p:blipFill>
        <p:spPr>
          <a:xfrm>
            <a:off x="311699" y="1083776"/>
            <a:ext cx="6839415" cy="35372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rcRect/>
          <a:stretch/>
        </p:blipFill>
        <p:spPr>
          <a:xfrm>
            <a:off x="922276" y="1187704"/>
            <a:ext cx="7173951" cy="37513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rcRect/>
          <a:stretch/>
        </p:blipFill>
        <p:spPr>
          <a:xfrm>
            <a:off x="992233" y="1178118"/>
            <a:ext cx="7159083" cy="36653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Departments-Page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rcRect/>
          <a:stretch/>
        </p:blipFill>
        <p:spPr>
          <a:xfrm>
            <a:off x="1044272" y="1166013"/>
            <a:ext cx="7055005" cy="36487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rcRect/>
          <a:stretch/>
        </p:blipFill>
        <p:spPr>
          <a:xfrm>
            <a:off x="1237560" y="1290324"/>
            <a:ext cx="6668429" cy="34800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1312</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Roboto</vt:lpstr>
      <vt:lpstr>Times New Roman</vt:lpstr>
      <vt:lpstr>Söhne</vt:lpstr>
      <vt:lpstr>Arial</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Abijoe J. E.</cp:lastModifiedBy>
  <cp:revision>6</cp:revision>
  <dcterms:modified xsi:type="dcterms:W3CDTF">2024-04-11T18:07:37Z</dcterms:modified>
</cp:coreProperties>
</file>